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2" r:id="rId17"/>
    <p:sldId id="275" r:id="rId18"/>
    <p:sldId id="258" r:id="rId19"/>
    <p:sldId id="276" r:id="rId20"/>
    <p:sldId id="277" r:id="rId21"/>
    <p:sldId id="278" r:id="rId22"/>
    <p:sldId id="279" r:id="rId23"/>
    <p:sldId id="280" r:id="rId24"/>
    <p:sldId id="291" r:id="rId25"/>
    <p:sldId id="274" r:id="rId26"/>
    <p:sldId id="259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2" r:id="rId38"/>
    <p:sldId id="293" r:id="rId39"/>
    <p:sldId id="296" r:id="rId40"/>
    <p:sldId id="295" r:id="rId41"/>
    <p:sldId id="294" r:id="rId42"/>
    <p:sldId id="297" r:id="rId43"/>
    <p:sldId id="298" r:id="rId44"/>
    <p:sldId id="299" r:id="rId45"/>
    <p:sldId id="303" r:id="rId46"/>
    <p:sldId id="304" r:id="rId47"/>
    <p:sldId id="302" r:id="rId48"/>
    <p:sldId id="301" r:id="rId49"/>
    <p:sldId id="300" r:id="rId50"/>
    <p:sldId id="305" r:id="rId51"/>
    <p:sldId id="311" r:id="rId52"/>
    <p:sldId id="310" r:id="rId53"/>
    <p:sldId id="309" r:id="rId54"/>
    <p:sldId id="308" r:id="rId55"/>
    <p:sldId id="307" r:id="rId56"/>
    <p:sldId id="306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8" r:id="rId73"/>
    <p:sldId id="329" r:id="rId74"/>
    <p:sldId id="331" r:id="rId75"/>
    <p:sldId id="330" r:id="rId76"/>
    <p:sldId id="327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2" y="-7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29167-D527-430E-82E4-FDE96B2DCF51}" type="datetimeFigureOut">
              <a:rPr lang="en-US" smtClean="0"/>
              <a:pPr/>
              <a:t>6/19/2017</a:t>
            </a:fld>
            <a:endParaRPr lang="en-US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7A81D-3CC4-461B-A539-13C02AAB32F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008295_786396811513941_949550306310488064_n.mp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001137_413770992311117_5285086686567464960_n.mp4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jpeg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3.jpeg"/><Relationship Id="rId4" Type="http://schemas.openxmlformats.org/officeDocument/2006/relationships/image" Target="../media/image112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jpeg"/><Relationship Id="rId5" Type="http://schemas.openxmlformats.org/officeDocument/2006/relationships/image" Target="../media/image126.jpeg"/><Relationship Id="rId4" Type="http://schemas.openxmlformats.org/officeDocument/2006/relationships/image" Target="../media/image125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jpeg"/><Relationship Id="rId3" Type="http://schemas.openxmlformats.org/officeDocument/2006/relationships/image" Target="../media/image137.jpeg"/><Relationship Id="rId7" Type="http://schemas.openxmlformats.org/officeDocument/2006/relationships/image" Target="../media/image141.jpeg"/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jpeg"/><Relationship Id="rId5" Type="http://schemas.openxmlformats.org/officeDocument/2006/relationships/image" Target="../media/image139.jpeg"/><Relationship Id="rId4" Type="http://schemas.openxmlformats.org/officeDocument/2006/relationships/image" Target="../media/image1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0.jpeg"/><Relationship Id="rId5" Type="http://schemas.openxmlformats.org/officeDocument/2006/relationships/image" Target="../media/image149.jpeg"/><Relationship Id="rId4" Type="http://schemas.openxmlformats.org/officeDocument/2006/relationships/image" Target="../media/image148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7" Type="http://schemas.openxmlformats.org/officeDocument/2006/relationships/image" Target="../media/image156.jpeg"/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eg"/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jpeg"/><Relationship Id="rId4" Type="http://schemas.openxmlformats.org/officeDocument/2006/relationships/image" Target="../media/image16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142977_1276801865744409_1479920888387207168_n.mp4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170690_1098809800231241_2982259483129937920_n.mp4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019884_584350015087887_5328261566137630720_n.mp4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7" Type="http://schemas.openxmlformats.org/officeDocument/2006/relationships/image" Target="../media/image170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9.jpeg"/><Relationship Id="rId5" Type="http://schemas.openxmlformats.org/officeDocument/2006/relationships/image" Target="../media/image168.jpeg"/><Relationship Id="rId4" Type="http://schemas.openxmlformats.org/officeDocument/2006/relationships/image" Target="../media/image16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7" Type="http://schemas.openxmlformats.org/officeDocument/2006/relationships/image" Target="../media/image176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jpeg"/><Relationship Id="rId4" Type="http://schemas.openxmlformats.org/officeDocument/2006/relationships/image" Target="../media/image17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5.jpeg"/><Relationship Id="rId5" Type="http://schemas.openxmlformats.org/officeDocument/2006/relationships/image" Target="../media/image184.jpeg"/><Relationship Id="rId4" Type="http://schemas.openxmlformats.org/officeDocument/2006/relationships/image" Target="../media/image183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image" Target="../media/image18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jpeg"/><Relationship Id="rId5" Type="http://schemas.openxmlformats.org/officeDocument/2006/relationships/image" Target="../media/image189.jpeg"/><Relationship Id="rId4" Type="http://schemas.openxmlformats.org/officeDocument/2006/relationships/image" Target="../media/image188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019965_432371870432676_7676997851095760896_n.mp4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129213_1364016290311282_5091522255817539584_n.mp4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iapapa\Desktop\italia\17139636_151402598712501_1676735797631385600_n.mp4" TargetMode="Externa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9.jpeg"/><Relationship Id="rId5" Type="http://schemas.openxmlformats.org/officeDocument/2006/relationships/image" Target="../media/image198.jpeg"/><Relationship Id="rId4" Type="http://schemas.openxmlformats.org/officeDocument/2006/relationships/image" Target="../media/image197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image" Target="../media/image20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2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image" Target="../media/image2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7.jpeg"/><Relationship Id="rId5" Type="http://schemas.openxmlformats.org/officeDocument/2006/relationships/image" Target="../media/image206.jpeg"/><Relationship Id="rId4" Type="http://schemas.openxmlformats.org/officeDocument/2006/relationships/image" Target="../media/image20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image" Target="../media/image20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2.jpeg"/><Relationship Id="rId5" Type="http://schemas.openxmlformats.org/officeDocument/2006/relationships/image" Target="../media/image211.jpeg"/><Relationship Id="rId4" Type="http://schemas.openxmlformats.org/officeDocument/2006/relationships/image" Target="../media/image210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4.jpeg"/><Relationship Id="rId2" Type="http://schemas.openxmlformats.org/officeDocument/2006/relationships/image" Target="../media/image2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6.jpeg"/><Relationship Id="rId4" Type="http://schemas.openxmlformats.org/officeDocument/2006/relationships/image" Target="../media/image215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1.jpeg"/><Relationship Id="rId2" Type="http://schemas.openxmlformats.org/officeDocument/2006/relationships/image" Target="../media/image2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4.jpeg"/><Relationship Id="rId5" Type="http://schemas.openxmlformats.org/officeDocument/2006/relationships/image" Target="../media/image223.jpeg"/><Relationship Id="rId4" Type="http://schemas.openxmlformats.org/officeDocument/2006/relationships/image" Target="../media/image222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5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6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8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Αποτέλεσμα εικόνας για μοριακη κουζινα CARTO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228600" y="0"/>
            <a:ext cx="8763000" cy="685800"/>
          </a:xfrm>
        </p:spPr>
        <p:txBody>
          <a:bodyPr>
            <a:noAutofit/>
          </a:bodyPr>
          <a:lstStyle/>
          <a:p>
            <a:r>
              <a:rPr lang="en-US" sz="1800" b="1" i="1" dirty="0" smtClean="0">
                <a:solidFill>
                  <a:srgbClr val="FF0000"/>
                </a:solidFill>
              </a:rPr>
              <a:t/>
            </a:r>
            <a:br>
              <a:rPr lang="en-US" sz="1800" b="1" i="1" dirty="0" smtClean="0">
                <a:solidFill>
                  <a:srgbClr val="FF0000"/>
                </a:solidFill>
              </a:rPr>
            </a:br>
            <a:r>
              <a:rPr lang="en-US" sz="1800" b="1" i="1" dirty="0">
                <a:solidFill>
                  <a:srgbClr val="FF0000"/>
                </a:solidFill>
              </a:rPr>
              <a:t/>
            </a:r>
            <a:br>
              <a:rPr lang="en-US" sz="1800" b="1" i="1" dirty="0">
                <a:solidFill>
                  <a:srgbClr val="FF0000"/>
                </a:solidFill>
              </a:rPr>
            </a:br>
            <a:r>
              <a:rPr lang="en-US" sz="1800" b="1" i="1" dirty="0" smtClean="0">
                <a:solidFill>
                  <a:srgbClr val="FF0000"/>
                </a:solidFill>
              </a:rPr>
              <a:t/>
            </a:r>
            <a:br>
              <a:rPr lang="en-US" sz="1800" b="1" i="1" dirty="0" smtClean="0">
                <a:solidFill>
                  <a:srgbClr val="FF0000"/>
                </a:solidFill>
              </a:rPr>
            </a:br>
            <a:r>
              <a:rPr lang="el-GR" sz="2700" b="1" i="1" dirty="0" smtClean="0">
                <a:solidFill>
                  <a:srgbClr val="FF0000"/>
                </a:solidFill>
              </a:rPr>
              <a:t>ΙΕΚ ΗΛΙΟΥΠΟΛΗΣ </a:t>
            </a:r>
            <a:r>
              <a:rPr lang="en-US" sz="2700" b="1" i="1" dirty="0" smtClean="0">
                <a:solidFill>
                  <a:srgbClr val="FF0000"/>
                </a:solidFill>
              </a:rPr>
              <a:t> - </a:t>
            </a:r>
            <a:r>
              <a:rPr lang="el-GR" sz="2700" b="1" i="1" dirty="0" smtClean="0">
                <a:solidFill>
                  <a:srgbClr val="FF0000"/>
                </a:solidFill>
              </a:rPr>
              <a:t>ΤΕΧΝΙΚΟΣ ΜΑΓΕΙΡΙΚΗΣ ΤΕΧΝΗΣ (</a:t>
            </a:r>
            <a:r>
              <a:rPr lang="en-US" sz="2700" b="1" i="1" dirty="0" smtClean="0">
                <a:solidFill>
                  <a:srgbClr val="FF0000"/>
                </a:solidFill>
              </a:rPr>
              <a:t>CHEF)</a:t>
            </a:r>
            <a:br>
              <a:rPr lang="en-US" sz="2700" b="1" i="1" dirty="0" smtClean="0">
                <a:solidFill>
                  <a:srgbClr val="FF0000"/>
                </a:solidFill>
              </a:rPr>
            </a:br>
            <a:r>
              <a:rPr lang="en-US" sz="2700" b="1" i="1" dirty="0" smtClean="0">
                <a:solidFill>
                  <a:srgbClr val="FF0000"/>
                </a:solidFill>
              </a:rPr>
              <a:t>TMHMA B1 </a:t>
            </a:r>
            <a:r>
              <a:rPr lang="en-US" sz="1800" dirty="0" smtClean="0">
                <a:solidFill>
                  <a:srgbClr val="FF0000"/>
                </a:solidFill>
              </a:rPr>
              <a:t/>
            </a:r>
            <a:br>
              <a:rPr lang="en-US" sz="1800" dirty="0" smtClean="0">
                <a:solidFill>
                  <a:srgbClr val="FF0000"/>
                </a:solidFill>
              </a:rPr>
            </a:b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304800" y="5486400"/>
            <a:ext cx="8610600" cy="1219200"/>
          </a:xfrm>
        </p:spPr>
        <p:txBody>
          <a:bodyPr>
            <a:normAutofit fontScale="55000" lnSpcReduction="20000"/>
          </a:bodyPr>
          <a:lstStyle/>
          <a:p>
            <a:endParaRPr lang="en-US" sz="20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000" b="1" i="1" dirty="0">
              <a:solidFill>
                <a:schemeClr val="tx2">
                  <a:lumMod val="75000"/>
                </a:schemeClr>
              </a:solidFill>
            </a:endParaRPr>
          </a:p>
          <a:p>
            <a:endParaRPr lang="en-US" sz="2000" b="1" i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l-GR" sz="4000" b="1" i="1" dirty="0" smtClean="0">
                <a:solidFill>
                  <a:srgbClr val="FF0000"/>
                </a:solidFill>
              </a:rPr>
              <a:t>ΕΚΠΑΙΔΕΥΤΙΚΟ ΠΡΟΓΡΑΜΜΑ </a:t>
            </a:r>
            <a:r>
              <a:rPr lang="en-US" sz="4000" b="1" i="1" dirty="0" smtClean="0">
                <a:solidFill>
                  <a:srgbClr val="FF0000"/>
                </a:solidFill>
              </a:rPr>
              <a:t>ERASMUS </a:t>
            </a:r>
            <a:r>
              <a:rPr lang="el-GR" sz="4000" b="1" i="1" dirty="0" smtClean="0">
                <a:solidFill>
                  <a:srgbClr val="FF0000"/>
                </a:solidFill>
              </a:rPr>
              <a:t>ΣΤΗΝ ΙΤΑΛΙΑ - ΘΕΜΑ: ΜΟΡΙΑΚΗ </a:t>
            </a:r>
            <a:r>
              <a:rPr lang="el-GR" sz="4000" b="1" i="1" dirty="0" smtClean="0">
                <a:solidFill>
                  <a:srgbClr val="FF0000"/>
                </a:solidFill>
              </a:rPr>
              <a:t>ΓΑΣΤΡΟΝΟΜΙΑ: ΝΕΕΣ </a:t>
            </a:r>
            <a:r>
              <a:rPr lang="el-GR" sz="4000" b="1" i="1" dirty="0" smtClean="0">
                <a:solidFill>
                  <a:srgbClr val="FF0000"/>
                </a:solidFill>
              </a:rPr>
              <a:t>ΤΑΣΕΙΣ ΚΑΙ ΚΑΙΝΟΤΟΜΙΕΣ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0"/>
            <a:ext cx="5486399" cy="6858000"/>
          </a:xfrm>
          <a:prstGeom prst="rect">
            <a:avLst/>
          </a:prstGeom>
          <a:noFill/>
        </p:spPr>
      </p:pic>
      <p:pic>
        <p:nvPicPr>
          <p:cNvPr id="1433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57600" cy="3107184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381000"/>
          </a:xfrm>
        </p:spPr>
        <p:txBody>
          <a:bodyPr>
            <a:noAutofit/>
          </a:bodyPr>
          <a:lstStyle/>
          <a:p>
            <a:r>
              <a:rPr lang="el-GR" sz="2800" b="1" dirty="0" smtClean="0">
                <a:solidFill>
                  <a:schemeClr val="accent6">
                    <a:lumMod val="75000"/>
                  </a:schemeClr>
                </a:solidFill>
              </a:rPr>
              <a:t>ΠΡΩΤΟΣ ΣΤΑΘΜΟΣ: ΑΣΚΟΛΙ</a:t>
            </a:r>
            <a:endParaRPr lang="en-US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340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124200"/>
            <a:ext cx="3657600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267199" cy="3429000"/>
          </a:xfrm>
          <a:prstGeom prst="rect">
            <a:avLst/>
          </a:prstGeom>
          <a:noFill/>
        </p:spPr>
      </p:pic>
      <p:pic>
        <p:nvPicPr>
          <p:cNvPr id="17412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0"/>
            <a:ext cx="4953000" cy="3428999"/>
          </a:xfrm>
          <a:prstGeom prst="rect">
            <a:avLst/>
          </a:prstGeom>
          <a:noFill/>
        </p:spPr>
      </p:pic>
      <p:pic>
        <p:nvPicPr>
          <p:cNvPr id="17414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429000"/>
            <a:ext cx="4191000" cy="3429000"/>
          </a:xfrm>
          <a:prstGeom prst="rect">
            <a:avLst/>
          </a:prstGeom>
          <a:noFill/>
        </p:spPr>
      </p:pic>
      <p:pic>
        <p:nvPicPr>
          <p:cNvPr id="17416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91000" y="3429000"/>
            <a:ext cx="4953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276600"/>
          </a:xfrm>
          <a:prstGeom prst="rect">
            <a:avLst/>
          </a:prstGeom>
          <a:noFill/>
        </p:spPr>
      </p:pic>
      <p:pic>
        <p:nvPicPr>
          <p:cNvPr id="18436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"/>
            <a:ext cx="4572000" cy="3276599"/>
          </a:xfrm>
          <a:prstGeom prst="rect">
            <a:avLst/>
          </a:prstGeom>
          <a:noFill/>
        </p:spPr>
      </p:pic>
      <p:pic>
        <p:nvPicPr>
          <p:cNvPr id="18438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276600"/>
            <a:ext cx="4572000" cy="3581400"/>
          </a:xfrm>
          <a:prstGeom prst="rect">
            <a:avLst/>
          </a:prstGeom>
          <a:noFill/>
        </p:spPr>
      </p:pic>
      <p:pic>
        <p:nvPicPr>
          <p:cNvPr id="18442" name="Picture 10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276601"/>
            <a:ext cx="4572000" cy="3581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8" descr="Φωτογραφία της Zoi Pap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70401" cy="3352801"/>
          </a:xfrm>
          <a:prstGeom prst="rect">
            <a:avLst/>
          </a:prstGeom>
          <a:noFill/>
        </p:spPr>
      </p:pic>
      <p:pic>
        <p:nvPicPr>
          <p:cNvPr id="21508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400" y="0"/>
            <a:ext cx="4673600" cy="3352800"/>
          </a:xfrm>
          <a:prstGeom prst="rect">
            <a:avLst/>
          </a:prstGeom>
          <a:noFill/>
        </p:spPr>
      </p:pic>
      <p:pic>
        <p:nvPicPr>
          <p:cNvPr id="21510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352800"/>
            <a:ext cx="4495800" cy="3505200"/>
          </a:xfrm>
          <a:prstGeom prst="rect">
            <a:avLst/>
          </a:prstGeom>
          <a:noFill/>
        </p:spPr>
      </p:pic>
      <p:pic>
        <p:nvPicPr>
          <p:cNvPr id="21512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238499"/>
            <a:ext cx="4648200" cy="36195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0"/>
            <a:ext cx="4876800" cy="3581400"/>
          </a:xfrm>
          <a:prstGeom prst="rect">
            <a:avLst/>
          </a:prstGeom>
          <a:noFill/>
        </p:spPr>
      </p:pic>
      <p:pic>
        <p:nvPicPr>
          <p:cNvPr id="22530" name="Picture 2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4267200" cy="3581401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ΒΟΛΤΑ ΣΤΟ ΠΟΤΑΜΙ ΠΟΥ ΠΕΡΙΚΛΕΙΕΙ  ΤΟ ΑΣΚΟΛΙ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22534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4267200" cy="3276600"/>
          </a:xfrm>
          <a:prstGeom prst="rect">
            <a:avLst/>
          </a:prstGeom>
          <a:noFill/>
        </p:spPr>
      </p:pic>
      <p:pic>
        <p:nvPicPr>
          <p:cNvPr id="22536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3581400"/>
            <a:ext cx="48768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572000" cy="3581400"/>
          </a:xfrm>
          <a:prstGeom prst="rect">
            <a:avLst/>
          </a:prstGeom>
          <a:noFill/>
        </p:spPr>
      </p:pic>
      <p:pic>
        <p:nvPicPr>
          <p:cNvPr id="23556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0"/>
            <a:ext cx="4572000" cy="3581401"/>
          </a:xfrm>
          <a:prstGeom prst="rect">
            <a:avLst/>
          </a:prstGeom>
          <a:noFill/>
        </p:spPr>
      </p:pic>
      <p:pic>
        <p:nvPicPr>
          <p:cNvPr id="23558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4572000" cy="3276600"/>
          </a:xfrm>
          <a:prstGeom prst="rect">
            <a:avLst/>
          </a:prstGeom>
          <a:noFill/>
        </p:spPr>
      </p:pic>
      <p:pic>
        <p:nvPicPr>
          <p:cNvPr id="23560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81401"/>
            <a:ext cx="45720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1999" cy="3429000"/>
          </a:xfrm>
          <a:prstGeom prst="rect">
            <a:avLst/>
          </a:prstGeom>
          <a:noFill/>
        </p:spPr>
      </p:pic>
      <p:pic>
        <p:nvPicPr>
          <p:cNvPr id="24580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"/>
            <a:ext cx="4572000" cy="3429000"/>
          </a:xfrm>
          <a:prstGeom prst="rect">
            <a:avLst/>
          </a:prstGeom>
          <a:noFill/>
        </p:spPr>
      </p:pic>
      <p:pic>
        <p:nvPicPr>
          <p:cNvPr id="24586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352801"/>
            <a:ext cx="4572000" cy="3505200"/>
          </a:xfrm>
          <a:prstGeom prst="rect">
            <a:avLst/>
          </a:prstGeom>
          <a:noFill/>
        </p:spPr>
      </p:pic>
      <p:pic>
        <p:nvPicPr>
          <p:cNvPr id="24582" name="Picture 6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276600" cy="3505200"/>
          </a:xfrm>
          <a:prstGeom prst="rect">
            <a:avLst/>
          </a:prstGeom>
          <a:noFill/>
        </p:spPr>
      </p:pic>
      <p:pic>
        <p:nvPicPr>
          <p:cNvPr id="2560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5200"/>
            <a:ext cx="3276600" cy="3352800"/>
          </a:xfrm>
          <a:prstGeom prst="rect">
            <a:avLst/>
          </a:prstGeom>
          <a:noFill/>
        </p:spPr>
      </p:pic>
      <p:pic>
        <p:nvPicPr>
          <p:cNvPr id="2560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6600" y="1"/>
            <a:ext cx="5867400" cy="3505200"/>
          </a:xfrm>
          <a:prstGeom prst="rect">
            <a:avLst/>
          </a:prstGeom>
          <a:noFill/>
        </p:spPr>
      </p:pic>
      <p:pic>
        <p:nvPicPr>
          <p:cNvPr id="2560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3505200"/>
            <a:ext cx="58674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495800" cy="3505200"/>
          </a:xfrm>
          <a:prstGeom prst="rect">
            <a:avLst/>
          </a:prstGeom>
          <a:noFill/>
        </p:spPr>
      </p:pic>
      <p:pic>
        <p:nvPicPr>
          <p:cNvPr id="2662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"/>
            <a:ext cx="4648200" cy="3505199"/>
          </a:xfrm>
          <a:prstGeom prst="rect">
            <a:avLst/>
          </a:prstGeom>
          <a:noFill/>
        </p:spPr>
      </p:pic>
      <p:sp>
        <p:nvSpPr>
          <p:cNvPr id="26630" name="AutoShape 6" descr="https://scontent.fath2-1.fna.fbcdn.net/v/t1.0-0/p206x206/16996018_1324077744302675_4954639657170949188_n.jpg?oh=74989ae958d8ca6601d31a3c9e8553ac&amp;oe=59E4D9FB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AutoShape 8" descr="https://scontent.fath2-1.fna.fbcdn.net/v/t1.0-0/p206x206/16996018_1324077744302675_4954639657170949188_n.jpg?oh=74989ae958d8ca6601d31a3c9e8553ac&amp;oe=59E4D9FB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AutoShape 10" descr="https://scontent.fath2-1.fna.fbcdn.net/v/t1.0-0/p206x206/16998999_1324077690969347_3637580323571084419_n.jpg?oh=ffae7b4292056b02a49cb4feed578fe3&amp;oe=59B1C011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6" name="AutoShape 12" descr="https://scontent.fath2-1.fna.fbcdn.net/v/t1.0-0/p206x206/16996529_1324077784302671_4121478824915372586_n.jpg?oh=dee19d0fadf3aedfad4c9d9116ef6331&amp;oe=59EA2A8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8" name="AutoShape 14" descr="Φωτογραφία της Zoi Pap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4" name="AutoShape 2" descr="Φωτογραφία της Zoi Pap.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6" name="AutoShape 4" descr="Φωτογραφία της Zoi Pap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AutoShape 6" descr="Φωτογραφία της Zoi Pap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80" name="Picture 8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4419600" cy="3352800"/>
          </a:xfrm>
          <a:prstGeom prst="rect">
            <a:avLst/>
          </a:prstGeom>
          <a:noFill/>
        </p:spPr>
      </p:pic>
      <p:pic>
        <p:nvPicPr>
          <p:cNvPr id="3082" name="Picture 10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505201"/>
            <a:ext cx="47244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724400" cy="3352800"/>
          </a:xfrm>
          <a:prstGeom prst="rect">
            <a:avLst/>
          </a:prstGeom>
          <a:noFill/>
        </p:spPr>
      </p:pic>
      <p:pic>
        <p:nvPicPr>
          <p:cNvPr id="27652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3352800"/>
          </a:xfrm>
          <a:prstGeom prst="rect">
            <a:avLst/>
          </a:prstGeom>
          <a:noFill/>
        </p:spPr>
      </p:pic>
      <p:pic>
        <p:nvPicPr>
          <p:cNvPr id="27654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352801"/>
            <a:ext cx="4724400" cy="3505200"/>
          </a:xfrm>
          <a:prstGeom prst="rect">
            <a:avLst/>
          </a:prstGeom>
          <a:noFill/>
        </p:spPr>
      </p:pic>
      <p:pic>
        <p:nvPicPr>
          <p:cNvPr id="27658" name="Picture 10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352800"/>
            <a:ext cx="4419600" cy="3505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8200" cy="3505200"/>
          </a:xfrm>
          <a:prstGeom prst="rect">
            <a:avLst/>
          </a:prstGeom>
          <a:noFill/>
        </p:spPr>
      </p:pic>
      <p:pic>
        <p:nvPicPr>
          <p:cNvPr id="29700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4495800" cy="3505200"/>
          </a:xfrm>
          <a:prstGeom prst="rect">
            <a:avLst/>
          </a:prstGeom>
          <a:noFill/>
        </p:spPr>
      </p:pic>
      <p:pic>
        <p:nvPicPr>
          <p:cNvPr id="29702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505201"/>
            <a:ext cx="4572000" cy="3352800"/>
          </a:xfrm>
          <a:prstGeom prst="rect">
            <a:avLst/>
          </a:prstGeom>
          <a:noFill/>
        </p:spPr>
      </p:pic>
      <p:pic>
        <p:nvPicPr>
          <p:cNvPr id="29704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3505200"/>
            <a:ext cx="45720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724400" cy="3809999"/>
          </a:xfrm>
          <a:prstGeom prst="rect">
            <a:avLst/>
          </a:prstGeom>
          <a:noFill/>
        </p:spPr>
      </p:pic>
      <p:pic>
        <p:nvPicPr>
          <p:cNvPr id="3277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0"/>
            <a:ext cx="4419600" cy="3809999"/>
          </a:xfrm>
          <a:prstGeom prst="rect">
            <a:avLst/>
          </a:prstGeom>
          <a:noFill/>
        </p:spPr>
      </p:pic>
      <p:pic>
        <p:nvPicPr>
          <p:cNvPr id="3277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0"/>
            <a:ext cx="2590800" cy="3048000"/>
          </a:xfrm>
          <a:prstGeom prst="rect">
            <a:avLst/>
          </a:prstGeom>
          <a:noFill/>
        </p:spPr>
      </p:pic>
      <p:pic>
        <p:nvPicPr>
          <p:cNvPr id="3277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3810000"/>
            <a:ext cx="2895600" cy="3048000"/>
          </a:xfrm>
          <a:prstGeom prst="rect">
            <a:avLst/>
          </a:prstGeom>
          <a:noFill/>
        </p:spPr>
      </p:pic>
      <p:pic>
        <p:nvPicPr>
          <p:cNvPr id="32778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400" y="3810000"/>
            <a:ext cx="36576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0"/>
            <a:ext cx="2667000" cy="3429000"/>
          </a:xfrm>
          <a:prstGeom prst="rect">
            <a:avLst/>
          </a:prstGeom>
          <a:noFill/>
        </p:spPr>
      </p:pic>
      <p:pic>
        <p:nvPicPr>
          <p:cNvPr id="1536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581400" cy="3429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381000"/>
          </a:xfrm>
        </p:spPr>
        <p:txBody>
          <a:bodyPr>
            <a:no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ΚΑΡΝΑΒΑΛΙ ΣΤΟ ΑΣΚΟΛΙ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 flipH="1" flipV="1">
            <a:off x="304800" y="6659880"/>
            <a:ext cx="152400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1536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3581400" cy="3429000"/>
          </a:xfrm>
          <a:prstGeom prst="rect">
            <a:avLst/>
          </a:prstGeom>
          <a:noFill/>
        </p:spPr>
      </p:pic>
      <p:pic>
        <p:nvPicPr>
          <p:cNvPr id="1536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0"/>
            <a:ext cx="2895600" cy="3429000"/>
          </a:xfrm>
          <a:prstGeom prst="rect">
            <a:avLst/>
          </a:prstGeom>
          <a:noFill/>
        </p:spPr>
      </p:pic>
      <p:pic>
        <p:nvPicPr>
          <p:cNvPr id="15370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81400" y="3429000"/>
            <a:ext cx="2667000" cy="3429000"/>
          </a:xfrm>
          <a:prstGeom prst="rect">
            <a:avLst/>
          </a:prstGeom>
          <a:noFill/>
        </p:spPr>
      </p:pic>
      <p:pic>
        <p:nvPicPr>
          <p:cNvPr id="15372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3429000"/>
            <a:ext cx="28956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82296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7008295_786396811513941_949550306310488064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001137_413770992311117_5285086686567464960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0386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2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ΠΑΡΑΣΚΕΥΗ  ΓΕΜΙΣΤΩΝ  ΕΛΙΩΝ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1638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81400"/>
            <a:ext cx="91440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8" name="Picture 4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2799" y="0"/>
            <a:ext cx="4521201" cy="3657600"/>
          </a:xfrm>
          <a:prstGeom prst="rect">
            <a:avLst/>
          </a:prstGeom>
          <a:noFill/>
        </p:spPr>
      </p:pic>
      <p:pic>
        <p:nvPicPr>
          <p:cNvPr id="36866" name="Picture 2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648200" cy="36576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ΕΠΙΣΚΕΨΗ ΣΤΟ </a:t>
            </a:r>
            <a:r>
              <a:rPr lang="en-US" sz="2400" b="1" dirty="0" smtClean="0">
                <a:solidFill>
                  <a:srgbClr val="FF0000"/>
                </a:solidFill>
              </a:rPr>
              <a:t>SAN </a:t>
            </a:r>
            <a:r>
              <a:rPr lang="en-US" sz="2400" b="1" dirty="0" smtClean="0">
                <a:solidFill>
                  <a:srgbClr val="FF0000"/>
                </a:solidFill>
              </a:rPr>
              <a:t>BENEDETTO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6870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601"/>
            <a:ext cx="4648200" cy="3200400"/>
          </a:xfrm>
          <a:prstGeom prst="rect">
            <a:avLst/>
          </a:prstGeom>
          <a:noFill/>
        </p:spPr>
      </p:pic>
      <p:pic>
        <p:nvPicPr>
          <p:cNvPr id="36872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657600"/>
            <a:ext cx="44958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Φωτογραφία της Zoi Pap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419599" cy="3886201"/>
          </a:xfrm>
          <a:prstGeom prst="rect">
            <a:avLst/>
          </a:prstGeom>
          <a:noFill/>
        </p:spPr>
      </p:pic>
      <p:pic>
        <p:nvPicPr>
          <p:cNvPr id="39940" name="Picture 4" descr="Φωτογραφία της Zoi Pap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8800" y="0"/>
            <a:ext cx="4775200" cy="3886200"/>
          </a:xfrm>
          <a:prstGeom prst="rect">
            <a:avLst/>
          </a:prstGeom>
          <a:noFill/>
        </p:spPr>
      </p:pic>
      <p:pic>
        <p:nvPicPr>
          <p:cNvPr id="39942" name="Picture 6" descr="Φωτογραφία της Zoi Pap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86201"/>
            <a:ext cx="4419600" cy="2971800"/>
          </a:xfrm>
          <a:prstGeom prst="rect">
            <a:avLst/>
          </a:prstGeom>
          <a:noFill/>
        </p:spPr>
      </p:pic>
      <p:pic>
        <p:nvPicPr>
          <p:cNvPr id="39944" name="Picture 8" descr="Φωτογραφία της Zoi Pap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886201"/>
            <a:ext cx="4724400" cy="2971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3962400" cy="3733800"/>
          </a:xfrm>
          <a:prstGeom prst="rect">
            <a:avLst/>
          </a:prstGeom>
          <a:noFill/>
        </p:spPr>
      </p:pic>
      <p:pic>
        <p:nvPicPr>
          <p:cNvPr id="4096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0"/>
            <a:ext cx="2667000" cy="3733800"/>
          </a:xfrm>
          <a:prstGeom prst="rect">
            <a:avLst/>
          </a:prstGeom>
          <a:noFill/>
        </p:spPr>
      </p:pic>
      <p:pic>
        <p:nvPicPr>
          <p:cNvPr id="4096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0"/>
            <a:ext cx="2571750" cy="3733800"/>
          </a:xfrm>
          <a:prstGeom prst="rect">
            <a:avLst/>
          </a:prstGeom>
          <a:noFill/>
        </p:spPr>
      </p:pic>
      <p:pic>
        <p:nvPicPr>
          <p:cNvPr id="4096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733800"/>
            <a:ext cx="4267200" cy="3124200"/>
          </a:xfrm>
          <a:prstGeom prst="rect">
            <a:avLst/>
          </a:prstGeom>
          <a:noFill/>
        </p:spPr>
      </p:pic>
      <p:pic>
        <p:nvPicPr>
          <p:cNvPr id="40972" name="Picture 12" descr="Αποτέλεσμα εικόνας για san benedetto italy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67200" y="3733800"/>
            <a:ext cx="4876800" cy="3124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0"/>
            <a:ext cx="4648200" cy="3657599"/>
          </a:xfrm>
          <a:prstGeom prst="rect">
            <a:avLst/>
          </a:prstGeom>
          <a:noFill/>
        </p:spPr>
      </p:pic>
      <p:pic>
        <p:nvPicPr>
          <p:cNvPr id="4198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495800" cy="36576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ΜΑΚΑΡΟΝΙΑ </a:t>
            </a:r>
            <a:r>
              <a:rPr lang="en-US" sz="2400" b="1" dirty="0" smtClean="0">
                <a:solidFill>
                  <a:srgbClr val="FF0000"/>
                </a:solidFill>
              </a:rPr>
              <a:t>– </a:t>
            </a:r>
            <a:r>
              <a:rPr lang="el-GR" sz="2400" b="1" dirty="0" smtClean="0">
                <a:solidFill>
                  <a:srgbClr val="FF0000"/>
                </a:solidFill>
              </a:rPr>
              <a:t>ΡΑΒΙΟΛΙΑ ΠΑΡΑΣΚΕΥΗ ΚΑΙ ΨΗΣΙΜΟ ΑΠΟ ΤΟΝ ΒΙΝΤΖΕΤΣΟ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1990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601"/>
            <a:ext cx="3048000" cy="3200400"/>
          </a:xfrm>
          <a:prstGeom prst="rect">
            <a:avLst/>
          </a:prstGeom>
          <a:noFill/>
        </p:spPr>
      </p:pic>
      <p:pic>
        <p:nvPicPr>
          <p:cNvPr id="41992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3657600"/>
            <a:ext cx="3048000" cy="3200400"/>
          </a:xfrm>
          <a:prstGeom prst="rect">
            <a:avLst/>
          </a:prstGeom>
          <a:noFill/>
        </p:spPr>
      </p:pic>
      <p:pic>
        <p:nvPicPr>
          <p:cNvPr id="41994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0" y="3657600"/>
            <a:ext cx="3048000" cy="33274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4673600" cy="3505200"/>
          </a:xfrm>
          <a:prstGeom prst="rect">
            <a:avLst/>
          </a:prstGeom>
          <a:noFill/>
        </p:spPr>
      </p:pic>
      <p:pic>
        <p:nvPicPr>
          <p:cNvPr id="4301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4495800" cy="3505199"/>
          </a:xfrm>
          <a:prstGeom prst="rect">
            <a:avLst/>
          </a:prstGeom>
          <a:noFill/>
        </p:spPr>
      </p:pic>
      <p:pic>
        <p:nvPicPr>
          <p:cNvPr id="4301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4648200" cy="3352800"/>
          </a:xfrm>
          <a:prstGeom prst="rect">
            <a:avLst/>
          </a:prstGeom>
          <a:noFill/>
        </p:spPr>
      </p:pic>
      <p:pic>
        <p:nvPicPr>
          <p:cNvPr id="4301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505200"/>
            <a:ext cx="44958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810000"/>
          </a:xfrm>
          <a:prstGeom prst="rect">
            <a:avLst/>
          </a:prstGeom>
          <a:noFill/>
        </p:spPr>
      </p:pic>
      <p:pic>
        <p:nvPicPr>
          <p:cNvPr id="44036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"/>
            <a:ext cx="4572000" cy="3810000"/>
          </a:xfrm>
          <a:prstGeom prst="rect">
            <a:avLst/>
          </a:prstGeom>
          <a:noFill/>
        </p:spPr>
      </p:pic>
      <p:pic>
        <p:nvPicPr>
          <p:cNvPr id="44038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1"/>
            <a:ext cx="2438400" cy="3048000"/>
          </a:xfrm>
          <a:prstGeom prst="rect">
            <a:avLst/>
          </a:prstGeom>
          <a:noFill/>
        </p:spPr>
      </p:pic>
      <p:pic>
        <p:nvPicPr>
          <p:cNvPr id="44040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3810000"/>
            <a:ext cx="2895600" cy="3048000"/>
          </a:xfrm>
          <a:prstGeom prst="rect">
            <a:avLst/>
          </a:prstGeom>
          <a:noFill/>
        </p:spPr>
      </p:pic>
      <p:pic>
        <p:nvPicPr>
          <p:cNvPr id="44042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1" y="3810000"/>
            <a:ext cx="3810000" cy="304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1" y="0"/>
            <a:ext cx="4267199" cy="3657600"/>
          </a:xfrm>
          <a:prstGeom prst="rect">
            <a:avLst/>
          </a:prstGeom>
          <a:noFill/>
        </p:spPr>
      </p:pic>
      <p:pic>
        <p:nvPicPr>
          <p:cNvPr id="45060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346" y="0"/>
            <a:ext cx="4884145" cy="3657600"/>
          </a:xfrm>
          <a:prstGeom prst="rect">
            <a:avLst/>
          </a:prstGeom>
          <a:noFill/>
        </p:spPr>
      </p:pic>
      <p:pic>
        <p:nvPicPr>
          <p:cNvPr id="45062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599"/>
            <a:ext cx="4876800" cy="3200401"/>
          </a:xfrm>
          <a:prstGeom prst="rect">
            <a:avLst/>
          </a:prstGeom>
          <a:noFill/>
        </p:spPr>
      </p:pic>
      <p:pic>
        <p:nvPicPr>
          <p:cNvPr id="45064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657601"/>
            <a:ext cx="43434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876799" cy="3657600"/>
          </a:xfrm>
          <a:prstGeom prst="rect">
            <a:avLst/>
          </a:prstGeom>
          <a:noFill/>
        </p:spPr>
      </p:pic>
      <p:pic>
        <p:nvPicPr>
          <p:cNvPr id="4608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657599"/>
            <a:ext cx="4267200" cy="3200401"/>
          </a:xfrm>
          <a:prstGeom prst="rect">
            <a:avLst/>
          </a:prstGeom>
          <a:noFill/>
        </p:spPr>
      </p:pic>
      <p:pic>
        <p:nvPicPr>
          <p:cNvPr id="4608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0"/>
            <a:ext cx="4267200" cy="3657600"/>
          </a:xfrm>
          <a:prstGeom prst="rect">
            <a:avLst/>
          </a:prstGeom>
          <a:noFill/>
        </p:spPr>
      </p:pic>
      <p:pic>
        <p:nvPicPr>
          <p:cNvPr id="46090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657600"/>
            <a:ext cx="48768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80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8600" y="1"/>
            <a:ext cx="5105400" cy="3657599"/>
          </a:xfrm>
          <a:prstGeom prst="rect">
            <a:avLst/>
          </a:prstGeom>
          <a:noFill/>
        </p:spPr>
      </p:pic>
      <p:pic>
        <p:nvPicPr>
          <p:cNvPr id="5017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4038600" cy="36576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ΠΑΡΑΣΚΕΥΗ ΠΙΤΣΑΣ ΑΠΟ ΤΟΝ ΛΟΡΕΝΤΖΟ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0182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600"/>
            <a:ext cx="4038600" cy="3200400"/>
          </a:xfrm>
          <a:prstGeom prst="rect">
            <a:avLst/>
          </a:prstGeom>
          <a:noFill/>
        </p:spPr>
      </p:pic>
      <p:pic>
        <p:nvPicPr>
          <p:cNvPr id="50184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38600" y="3657600"/>
            <a:ext cx="51054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419600" cy="3581400"/>
          </a:xfrm>
          <a:prstGeom prst="rect">
            <a:avLst/>
          </a:prstGeom>
          <a:noFill/>
        </p:spPr>
      </p:pic>
      <p:pic>
        <p:nvPicPr>
          <p:cNvPr id="5120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600" y="1"/>
            <a:ext cx="4724400" cy="3581400"/>
          </a:xfrm>
          <a:prstGeom prst="rect">
            <a:avLst/>
          </a:prstGeom>
          <a:noFill/>
        </p:spPr>
      </p:pic>
      <p:pic>
        <p:nvPicPr>
          <p:cNvPr id="5120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4419600" cy="3276600"/>
          </a:xfrm>
          <a:prstGeom prst="rect">
            <a:avLst/>
          </a:prstGeom>
          <a:noFill/>
        </p:spPr>
      </p:pic>
      <p:pic>
        <p:nvPicPr>
          <p:cNvPr id="5120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581400"/>
            <a:ext cx="47244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8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3429000"/>
          </a:xfrm>
          <a:prstGeom prst="rect">
            <a:avLst/>
          </a:prstGeom>
          <a:noFill/>
        </p:spPr>
      </p:pic>
      <p:pic>
        <p:nvPicPr>
          <p:cNvPr id="6041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"/>
            <a:ext cx="4572000" cy="3429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ΕΠΙΣΚΕΨΗ ΣΤΗΝ </a:t>
            </a:r>
            <a:r>
              <a:rPr lang="en-US" sz="2400" b="1" dirty="0" smtClean="0">
                <a:solidFill>
                  <a:srgbClr val="FF0000"/>
                </a:solidFill>
              </a:rPr>
              <a:t>OFFIDA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0422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2667000" cy="3429000"/>
          </a:xfrm>
          <a:prstGeom prst="rect">
            <a:avLst/>
          </a:prstGeom>
          <a:noFill/>
        </p:spPr>
      </p:pic>
      <p:pic>
        <p:nvPicPr>
          <p:cNvPr id="60424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0" y="3429000"/>
            <a:ext cx="2667000" cy="3429000"/>
          </a:xfrm>
          <a:prstGeom prst="rect">
            <a:avLst/>
          </a:prstGeom>
          <a:noFill/>
        </p:spPr>
      </p:pic>
      <p:pic>
        <p:nvPicPr>
          <p:cNvPr id="60426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34000" y="3429000"/>
            <a:ext cx="38100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0" y="1"/>
            <a:ext cx="2743200" cy="3505200"/>
          </a:xfrm>
          <a:prstGeom prst="rect">
            <a:avLst/>
          </a:prstGeom>
          <a:noFill/>
        </p:spPr>
      </p:pic>
      <p:pic>
        <p:nvPicPr>
          <p:cNvPr id="59396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2743200" y="0"/>
            <a:ext cx="3124200" cy="3505200"/>
          </a:xfrm>
          <a:prstGeom prst="rect">
            <a:avLst/>
          </a:prstGeom>
          <a:noFill/>
        </p:spPr>
      </p:pic>
      <p:pic>
        <p:nvPicPr>
          <p:cNvPr id="59398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5867400" y="0"/>
            <a:ext cx="3276600" cy="3505200"/>
          </a:xfrm>
          <a:prstGeom prst="rect">
            <a:avLst/>
          </a:prstGeom>
          <a:noFill/>
        </p:spPr>
      </p:pic>
      <p:pic>
        <p:nvPicPr>
          <p:cNvPr id="59400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05200"/>
            <a:ext cx="4724400" cy="3352800"/>
          </a:xfrm>
          <a:prstGeom prst="rect">
            <a:avLst/>
          </a:prstGeom>
          <a:noFill/>
        </p:spPr>
      </p:pic>
      <p:pic>
        <p:nvPicPr>
          <p:cNvPr id="59402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505200"/>
            <a:ext cx="44196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0" cy="3505200"/>
          </a:xfrm>
          <a:prstGeom prst="rect">
            <a:avLst/>
          </a:prstGeom>
          <a:noFill/>
        </p:spPr>
      </p:pic>
      <p:pic>
        <p:nvPicPr>
          <p:cNvPr id="6144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"/>
            <a:ext cx="4648200" cy="3505200"/>
          </a:xfrm>
          <a:prstGeom prst="rect">
            <a:avLst/>
          </a:prstGeom>
          <a:noFill/>
        </p:spPr>
      </p:pic>
      <p:pic>
        <p:nvPicPr>
          <p:cNvPr id="6144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199"/>
            <a:ext cx="4495800" cy="3352801"/>
          </a:xfrm>
          <a:prstGeom prst="rect">
            <a:avLst/>
          </a:prstGeom>
          <a:noFill/>
        </p:spPr>
      </p:pic>
      <p:pic>
        <p:nvPicPr>
          <p:cNvPr id="6144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505200"/>
            <a:ext cx="46482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724400" cy="3657600"/>
          </a:xfrm>
          <a:prstGeom prst="rect">
            <a:avLst/>
          </a:prstGeom>
          <a:noFill/>
        </p:spPr>
      </p:pic>
      <p:pic>
        <p:nvPicPr>
          <p:cNvPr id="6246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"/>
            <a:ext cx="4419600" cy="3657600"/>
          </a:xfrm>
          <a:prstGeom prst="rect">
            <a:avLst/>
          </a:prstGeom>
          <a:noFill/>
        </p:spPr>
      </p:pic>
      <p:pic>
        <p:nvPicPr>
          <p:cNvPr id="62470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57600"/>
            <a:ext cx="4648200" cy="3200400"/>
          </a:xfrm>
          <a:prstGeom prst="rect">
            <a:avLst/>
          </a:prstGeom>
          <a:noFill/>
        </p:spPr>
      </p:pic>
      <p:pic>
        <p:nvPicPr>
          <p:cNvPr id="62472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657600"/>
            <a:ext cx="44958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"/>
            <a:ext cx="2057400" cy="3505200"/>
          </a:xfrm>
          <a:prstGeom prst="rect">
            <a:avLst/>
          </a:prstGeom>
          <a:noFill/>
        </p:spPr>
      </p:pic>
      <p:pic>
        <p:nvPicPr>
          <p:cNvPr id="5632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0"/>
            <a:ext cx="2095500" cy="3505200"/>
          </a:xfrm>
          <a:prstGeom prst="rect">
            <a:avLst/>
          </a:prstGeom>
          <a:noFill/>
        </p:spPr>
      </p:pic>
      <p:pic>
        <p:nvPicPr>
          <p:cNvPr id="5632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90800" y="0"/>
            <a:ext cx="2438400" cy="3505200"/>
          </a:xfrm>
          <a:prstGeom prst="rect">
            <a:avLst/>
          </a:prstGeom>
          <a:noFill/>
        </p:spPr>
      </p:pic>
      <p:pic>
        <p:nvPicPr>
          <p:cNvPr id="5632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2590800" cy="35052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Η ΕΚΚΛΗΣΙΑ ΠΟΥ ΕΜΕΙΝΕ  ΟΡΘΙΑ ΜΕΤΑ ΑΠΟ ΠΟΛΛΟΥΣ ΓΕΡΜΑΝΙΚΟΥΣ  ΒΟΡΒΑΔΙΣΜΟΥΣ ΣΤΗΝ </a:t>
            </a:r>
            <a:r>
              <a:rPr lang="en-US" sz="2400" b="1" dirty="0" smtClean="0">
                <a:solidFill>
                  <a:srgbClr val="FF0000"/>
                </a:solidFill>
              </a:rPr>
              <a:t>OFFIDA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6330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05200"/>
            <a:ext cx="2971800" cy="3352800"/>
          </a:xfrm>
          <a:prstGeom prst="rect">
            <a:avLst/>
          </a:prstGeom>
          <a:noFill/>
        </p:spPr>
      </p:pic>
      <p:pic>
        <p:nvPicPr>
          <p:cNvPr id="56332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505200"/>
            <a:ext cx="3352800" cy="3352800"/>
          </a:xfrm>
          <a:prstGeom prst="rect">
            <a:avLst/>
          </a:prstGeom>
          <a:noFill/>
        </p:spPr>
      </p:pic>
      <p:pic>
        <p:nvPicPr>
          <p:cNvPr id="56334" name="Picture 14" descr="Φωτογραφία της Manouela Papageorgiou.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24600" y="3505200"/>
            <a:ext cx="28194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58" name="Picture 14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3733800"/>
          </a:xfrm>
          <a:prstGeom prst="rect">
            <a:avLst/>
          </a:prstGeom>
          <a:noFill/>
        </p:spPr>
      </p:pic>
      <p:pic>
        <p:nvPicPr>
          <p:cNvPr id="57350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733800"/>
            <a:ext cx="4572000" cy="3124200"/>
          </a:xfrm>
          <a:prstGeom prst="rect">
            <a:avLst/>
          </a:prstGeom>
          <a:noFill/>
        </p:spPr>
      </p:pic>
      <p:pic>
        <p:nvPicPr>
          <p:cNvPr id="5734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4572000" cy="3810001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Η ΟΜΑΔΑ ΕΝ ΩΡΑ ΦΑΓΗΤΟΥ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7352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71900"/>
            <a:ext cx="4572000" cy="30861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"/>
            <a:ext cx="4495800" cy="3505200"/>
          </a:xfrm>
          <a:prstGeom prst="rect">
            <a:avLst/>
          </a:prstGeom>
          <a:noFill/>
        </p:spPr>
      </p:pic>
      <p:pic>
        <p:nvPicPr>
          <p:cNvPr id="5837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673601" cy="3505201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ΔΕΥΤΕΡΟΣ ΣΤΑΘΜΟΣ ΡΩΜΗ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5837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2971800" cy="3352800"/>
          </a:xfrm>
          <a:prstGeom prst="rect">
            <a:avLst/>
          </a:prstGeom>
          <a:noFill/>
        </p:spPr>
      </p:pic>
      <p:pic>
        <p:nvPicPr>
          <p:cNvPr id="5837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71800" y="3505200"/>
            <a:ext cx="3276600" cy="3352800"/>
          </a:xfrm>
          <a:prstGeom prst="rect">
            <a:avLst/>
          </a:prstGeom>
          <a:noFill/>
        </p:spPr>
      </p:pic>
      <p:pic>
        <p:nvPicPr>
          <p:cNvPr id="58382" name="Picture 14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3505200"/>
            <a:ext cx="28956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42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0"/>
            <a:ext cx="3352800" cy="3581400"/>
          </a:xfrm>
          <a:prstGeom prst="rect">
            <a:avLst/>
          </a:prstGeom>
          <a:noFill/>
        </p:spPr>
      </p:pic>
      <p:pic>
        <p:nvPicPr>
          <p:cNvPr id="69640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0"/>
            <a:ext cx="2971799" cy="3581400"/>
          </a:xfrm>
          <a:prstGeom prst="rect">
            <a:avLst/>
          </a:prstGeom>
          <a:noFill/>
        </p:spPr>
      </p:pic>
      <p:pic>
        <p:nvPicPr>
          <p:cNvPr id="6963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2819400" cy="35814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ΣΕΜΙΝΑΡΙΟ ΜΟΡΙΑΚΗΣ ΚΟΥΖΙΝΑΣ ΣΤΗΝ ΡΩΜΗ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9638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3581400"/>
            <a:ext cx="2743200" cy="3276600"/>
          </a:xfrm>
          <a:prstGeom prst="rect">
            <a:avLst/>
          </a:prstGeom>
          <a:noFill/>
        </p:spPr>
      </p:pic>
      <p:pic>
        <p:nvPicPr>
          <p:cNvPr id="69644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581400"/>
            <a:ext cx="3124200" cy="3276600"/>
          </a:xfrm>
          <a:prstGeom prst="rect">
            <a:avLst/>
          </a:prstGeom>
          <a:noFill/>
        </p:spPr>
      </p:pic>
      <p:pic>
        <p:nvPicPr>
          <p:cNvPr id="69646" name="Picture 14" descr="Φωτογραφία της Manouela Papageorgiou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24200" y="3581400"/>
            <a:ext cx="32766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72941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124200" cy="3581400"/>
          </a:xfrm>
          <a:prstGeom prst="rect">
            <a:avLst/>
          </a:prstGeom>
          <a:noFill/>
        </p:spPr>
      </p:pic>
      <p:pic>
        <p:nvPicPr>
          <p:cNvPr id="64516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81400"/>
            <a:ext cx="3962400" cy="3276600"/>
          </a:xfrm>
          <a:prstGeom prst="rect">
            <a:avLst/>
          </a:prstGeom>
          <a:noFill/>
        </p:spPr>
      </p:pic>
      <p:pic>
        <p:nvPicPr>
          <p:cNvPr id="64518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3962400" cy="3276600"/>
          </a:xfrm>
          <a:prstGeom prst="rect">
            <a:avLst/>
          </a:prstGeom>
          <a:noFill/>
        </p:spPr>
      </p:pic>
      <p:pic>
        <p:nvPicPr>
          <p:cNvPr id="64520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0"/>
            <a:ext cx="5562600" cy="3581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17142977_1276801865744409_1479920888387207168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4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170690_1098809800231241_2982259483129937920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17019884_584350015087887_5328261566137630720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1"/>
            <a:ext cx="4419600" cy="3733799"/>
          </a:xfrm>
          <a:prstGeom prst="rect">
            <a:avLst/>
          </a:prstGeom>
          <a:noFill/>
        </p:spPr>
      </p:pic>
      <p:pic>
        <p:nvPicPr>
          <p:cNvPr id="6861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4724400" cy="37338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ΒΟΛΤΑ ΣΤΑ ΑΞΙΟΘΕΑΤΑ ΤΗΣ ΡΩΜΗΣ ΚΑΙ ΤΟΥ ΒΑΤΙΚΑΝΟΥ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6861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3733800"/>
            <a:ext cx="2362199" cy="3124199"/>
          </a:xfrm>
          <a:prstGeom prst="rect">
            <a:avLst/>
          </a:prstGeom>
          <a:noFill/>
        </p:spPr>
      </p:pic>
      <p:pic>
        <p:nvPicPr>
          <p:cNvPr id="6861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1" y="3733800"/>
            <a:ext cx="2438400" cy="3124200"/>
          </a:xfrm>
          <a:prstGeom prst="rect">
            <a:avLst/>
          </a:prstGeom>
          <a:noFill/>
        </p:spPr>
      </p:pic>
      <p:pic>
        <p:nvPicPr>
          <p:cNvPr id="68618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24400" y="3733800"/>
            <a:ext cx="2286000" cy="3124200"/>
          </a:xfrm>
          <a:prstGeom prst="rect">
            <a:avLst/>
          </a:prstGeom>
          <a:noFill/>
        </p:spPr>
      </p:pic>
      <p:pic>
        <p:nvPicPr>
          <p:cNvPr id="68620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0400" y="3733800"/>
            <a:ext cx="2133600" cy="3124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14600" cy="3124200"/>
          </a:xfrm>
          <a:prstGeom prst="rect">
            <a:avLst/>
          </a:prstGeom>
          <a:noFill/>
        </p:spPr>
      </p:pic>
      <p:pic>
        <p:nvPicPr>
          <p:cNvPr id="8397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0"/>
            <a:ext cx="4191000" cy="3143251"/>
          </a:xfrm>
          <a:prstGeom prst="rect">
            <a:avLst/>
          </a:prstGeom>
          <a:noFill/>
        </p:spPr>
      </p:pic>
      <p:pic>
        <p:nvPicPr>
          <p:cNvPr id="8397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3124200"/>
            <a:ext cx="4572000" cy="3733800"/>
          </a:xfrm>
          <a:prstGeom prst="rect">
            <a:avLst/>
          </a:prstGeom>
          <a:noFill/>
        </p:spPr>
      </p:pic>
      <p:pic>
        <p:nvPicPr>
          <p:cNvPr id="8397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05600" y="0"/>
            <a:ext cx="2438400" cy="3124200"/>
          </a:xfrm>
          <a:prstGeom prst="rect">
            <a:avLst/>
          </a:prstGeom>
          <a:noFill/>
        </p:spPr>
      </p:pic>
      <p:pic>
        <p:nvPicPr>
          <p:cNvPr id="83978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124200"/>
            <a:ext cx="2209800" cy="3733800"/>
          </a:xfrm>
          <a:prstGeom prst="rect">
            <a:avLst/>
          </a:prstGeom>
          <a:noFill/>
        </p:spPr>
      </p:pic>
      <p:pic>
        <p:nvPicPr>
          <p:cNvPr id="83980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0850" y="3124200"/>
            <a:ext cx="2343150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0" cy="3371851"/>
          </a:xfrm>
          <a:prstGeom prst="rect">
            <a:avLst/>
          </a:prstGeom>
          <a:noFill/>
        </p:spPr>
      </p:pic>
      <p:pic>
        <p:nvPicPr>
          <p:cNvPr id="8294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648200" cy="3371851"/>
          </a:xfrm>
          <a:prstGeom prst="rect">
            <a:avLst/>
          </a:prstGeom>
          <a:noFill/>
        </p:spPr>
      </p:pic>
      <p:pic>
        <p:nvPicPr>
          <p:cNvPr id="82950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4495800" cy="3505200"/>
          </a:xfrm>
          <a:prstGeom prst="rect">
            <a:avLst/>
          </a:prstGeom>
          <a:noFill/>
        </p:spPr>
      </p:pic>
      <p:pic>
        <p:nvPicPr>
          <p:cNvPr id="82952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3371849"/>
            <a:ext cx="4648200" cy="348615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0" cy="3581400"/>
          </a:xfrm>
          <a:prstGeom prst="rect">
            <a:avLst/>
          </a:prstGeom>
          <a:noFill/>
        </p:spPr>
      </p:pic>
      <p:pic>
        <p:nvPicPr>
          <p:cNvPr id="8192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0"/>
            <a:ext cx="4648200" cy="3581399"/>
          </a:xfrm>
          <a:prstGeom prst="rect">
            <a:avLst/>
          </a:prstGeom>
          <a:noFill/>
        </p:spPr>
      </p:pic>
      <p:pic>
        <p:nvPicPr>
          <p:cNvPr id="8192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81400"/>
            <a:ext cx="2438400" cy="3276600"/>
          </a:xfrm>
          <a:prstGeom prst="rect">
            <a:avLst/>
          </a:prstGeom>
          <a:noFill/>
        </p:spPr>
      </p:pic>
      <p:pic>
        <p:nvPicPr>
          <p:cNvPr id="8192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3581400"/>
            <a:ext cx="4648200" cy="3276600"/>
          </a:xfrm>
          <a:prstGeom prst="rect">
            <a:avLst/>
          </a:prstGeom>
          <a:noFill/>
        </p:spPr>
      </p:pic>
      <p:pic>
        <p:nvPicPr>
          <p:cNvPr id="81930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6600" y="3581400"/>
            <a:ext cx="20574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48200" cy="3486151"/>
          </a:xfrm>
          <a:prstGeom prst="rect">
            <a:avLst/>
          </a:prstGeom>
          <a:noFill/>
        </p:spPr>
      </p:pic>
      <p:pic>
        <p:nvPicPr>
          <p:cNvPr id="80900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0"/>
            <a:ext cx="4495800" cy="3505200"/>
          </a:xfrm>
          <a:prstGeom prst="rect">
            <a:avLst/>
          </a:prstGeom>
          <a:noFill/>
        </p:spPr>
      </p:pic>
      <p:pic>
        <p:nvPicPr>
          <p:cNvPr id="80902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4648200" cy="3429000"/>
          </a:xfrm>
          <a:prstGeom prst="rect">
            <a:avLst/>
          </a:prstGeom>
          <a:noFill/>
        </p:spPr>
      </p:pic>
      <p:pic>
        <p:nvPicPr>
          <p:cNvPr id="80904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505200"/>
            <a:ext cx="2209800" cy="3352800"/>
          </a:xfrm>
          <a:prstGeom prst="rect">
            <a:avLst/>
          </a:prstGeom>
          <a:noFill/>
        </p:spPr>
      </p:pic>
      <p:pic>
        <p:nvPicPr>
          <p:cNvPr id="80906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0" y="3505200"/>
            <a:ext cx="22860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9874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" y="0"/>
            <a:ext cx="9372600" cy="68580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7019965_432371870432676_7676997851095760896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83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7129213_1364016290311282_5091522255817539584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6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17139636_151402598712501_1676735797631385600_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2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765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95800" cy="3371850"/>
          </a:xfrm>
          <a:prstGeom prst="rect">
            <a:avLst/>
          </a:prstGeom>
          <a:noFill/>
        </p:spPr>
      </p:pic>
      <p:pic>
        <p:nvPicPr>
          <p:cNvPr id="2765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2800"/>
            <a:ext cx="2514600" cy="3505200"/>
          </a:xfrm>
          <a:prstGeom prst="rect">
            <a:avLst/>
          </a:prstGeom>
          <a:noFill/>
        </p:spPr>
      </p:pic>
      <p:pic>
        <p:nvPicPr>
          <p:cNvPr id="2765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352800"/>
            <a:ext cx="2628900" cy="3505200"/>
          </a:xfrm>
          <a:prstGeom prst="rect">
            <a:avLst/>
          </a:prstGeom>
          <a:noFill/>
        </p:spPr>
      </p:pic>
      <p:pic>
        <p:nvPicPr>
          <p:cNvPr id="2765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0"/>
            <a:ext cx="4648200" cy="3352800"/>
          </a:xfrm>
          <a:prstGeom prst="rect">
            <a:avLst/>
          </a:prstGeom>
          <a:noFill/>
        </p:spPr>
      </p:pic>
      <p:pic>
        <p:nvPicPr>
          <p:cNvPr id="27658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05400" y="3352801"/>
            <a:ext cx="4038600" cy="3505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733800"/>
          </a:xfrm>
          <a:prstGeom prst="rect">
            <a:avLst/>
          </a:prstGeom>
          <a:noFill/>
        </p:spPr>
      </p:pic>
      <p:pic>
        <p:nvPicPr>
          <p:cNvPr id="2662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4749"/>
            <a:ext cx="4191000" cy="3143251"/>
          </a:xfrm>
          <a:prstGeom prst="rect">
            <a:avLst/>
          </a:prstGeom>
          <a:noFill/>
        </p:spPr>
      </p:pic>
      <p:pic>
        <p:nvPicPr>
          <p:cNvPr id="26630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91000" y="3714750"/>
            <a:ext cx="4953000" cy="314325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590800" cy="3454400"/>
          </a:xfrm>
          <a:prstGeom prst="rect">
            <a:avLst/>
          </a:prstGeom>
          <a:noFill/>
        </p:spPr>
      </p:pic>
      <p:pic>
        <p:nvPicPr>
          <p:cNvPr id="25604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0"/>
            <a:ext cx="2590800" cy="3454400"/>
          </a:xfrm>
          <a:prstGeom prst="rect">
            <a:avLst/>
          </a:prstGeom>
          <a:noFill/>
        </p:spPr>
      </p:pic>
      <p:pic>
        <p:nvPicPr>
          <p:cNvPr id="25606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29000"/>
            <a:ext cx="2590800" cy="3429000"/>
          </a:xfrm>
          <a:prstGeom prst="rect">
            <a:avLst/>
          </a:prstGeom>
          <a:noFill/>
        </p:spPr>
      </p:pic>
      <p:pic>
        <p:nvPicPr>
          <p:cNvPr id="25608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0800" y="3403600"/>
            <a:ext cx="2590800" cy="3454400"/>
          </a:xfrm>
          <a:prstGeom prst="rect">
            <a:avLst/>
          </a:prstGeom>
          <a:noFill/>
        </p:spPr>
      </p:pic>
      <p:pic>
        <p:nvPicPr>
          <p:cNvPr id="25612" name="Picture 12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81600" y="0"/>
            <a:ext cx="39624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667000" cy="3581400"/>
          </a:xfrm>
          <a:prstGeom prst="rect">
            <a:avLst/>
          </a:prstGeom>
          <a:noFill/>
        </p:spPr>
      </p:pic>
      <p:pic>
        <p:nvPicPr>
          <p:cNvPr id="17412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6999" y="0"/>
            <a:ext cx="3810001" cy="3581400"/>
          </a:xfrm>
          <a:prstGeom prst="rect">
            <a:avLst/>
          </a:prstGeom>
          <a:noFill/>
        </p:spPr>
      </p:pic>
      <p:pic>
        <p:nvPicPr>
          <p:cNvPr id="17414" name="Picture 6" descr="Φωτογραφία της Manouela Papageorgiou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77000" y="0"/>
            <a:ext cx="2667000" cy="3581400"/>
          </a:xfrm>
          <a:prstGeom prst="rect">
            <a:avLst/>
          </a:prstGeom>
          <a:noFill/>
        </p:spPr>
      </p:pic>
      <p:pic>
        <p:nvPicPr>
          <p:cNvPr id="17416" name="Picture 8" descr="Φωτογραφία της Manouela Papageorgiou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581401"/>
            <a:ext cx="4191000" cy="3276600"/>
          </a:xfrm>
          <a:prstGeom prst="rect">
            <a:avLst/>
          </a:prstGeom>
          <a:noFill/>
        </p:spPr>
      </p:pic>
      <p:pic>
        <p:nvPicPr>
          <p:cNvPr id="17418" name="Picture 10" descr="Φωτογραφία της Manouela Papageorgiou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91000" y="3581400"/>
            <a:ext cx="4953000" cy="3276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Φωτογραφία της Manouela Papageorgiou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673598" cy="3505200"/>
          </a:xfrm>
          <a:prstGeom prst="rect">
            <a:avLst/>
          </a:prstGeom>
          <a:noFill/>
        </p:spPr>
      </p:pic>
      <p:pic>
        <p:nvPicPr>
          <p:cNvPr id="16388" name="Picture 4" descr="Φωτογραφία της Manouela Papageorgiou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401" y="0"/>
            <a:ext cx="4673599" cy="3505200"/>
          </a:xfrm>
          <a:prstGeom prst="rect">
            <a:avLst/>
          </a:prstGeom>
          <a:noFill/>
        </p:spPr>
      </p:pic>
      <p:pic>
        <p:nvPicPr>
          <p:cNvPr id="16389" name="Picture 5" descr="C:\Users\maniapapa\Desktop\italia\17203060_1332348916808891_8810579540139149929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505200"/>
            <a:ext cx="4419600" cy="3352800"/>
          </a:xfrm>
          <a:prstGeom prst="rect">
            <a:avLst/>
          </a:prstGeom>
          <a:noFill/>
        </p:spPr>
      </p:pic>
      <p:pic>
        <p:nvPicPr>
          <p:cNvPr id="16390" name="Picture 6" descr="C:\Users\maniapapa\Desktop\italia\17203043_1332352176808565_2225498120530733422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43400" y="3505200"/>
            <a:ext cx="4800600" cy="3352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C:\Users\maniapapa\Desktop\italia\17203124_1332351433475306_839595364558369570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953000" cy="6858000"/>
          </a:xfrm>
          <a:prstGeom prst="rect">
            <a:avLst/>
          </a:prstGeom>
          <a:noFill/>
        </p:spPr>
      </p:pic>
      <p:pic>
        <p:nvPicPr>
          <p:cNvPr id="15362" name="Picture 2" descr="C:\Users\maniapapa\Desktop\italia\17201427_1332351633475286_93281408015330448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0"/>
            <a:ext cx="4191000" cy="3733800"/>
          </a:xfrm>
          <a:prstGeom prst="rect">
            <a:avLst/>
          </a:prstGeom>
          <a:noFill/>
        </p:spPr>
      </p:pic>
      <p:pic>
        <p:nvPicPr>
          <p:cNvPr id="15363" name="Picture 3" descr="C:\Users\maniapapa\Desktop\italia\17202941_1332351753475274_9022712150634185954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3733800"/>
            <a:ext cx="4191000" cy="3124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maniapapa\Desktop\italia\17203042_1332354336808349_331893436364609105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76800" cy="3657600"/>
          </a:xfrm>
          <a:prstGeom prst="rect">
            <a:avLst/>
          </a:prstGeom>
          <a:noFill/>
        </p:spPr>
      </p:pic>
      <p:pic>
        <p:nvPicPr>
          <p:cNvPr id="1027" name="Picture 3" descr="C:\Users\maniapapa\Desktop\italia\17203060_1332882340088882_1384673689262982376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0"/>
            <a:ext cx="4267200" cy="3657600"/>
          </a:xfrm>
          <a:prstGeom prst="rect">
            <a:avLst/>
          </a:prstGeom>
          <a:noFill/>
        </p:spPr>
      </p:pic>
      <p:pic>
        <p:nvPicPr>
          <p:cNvPr id="1028" name="Picture 4" descr="C:\Users\maniapapa\Desktop\italia\16939013_1332122293498220_8650231426864084497_n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606800"/>
            <a:ext cx="2438400" cy="3251200"/>
          </a:xfrm>
          <a:prstGeom prst="rect">
            <a:avLst/>
          </a:prstGeom>
          <a:noFill/>
        </p:spPr>
      </p:pic>
      <p:pic>
        <p:nvPicPr>
          <p:cNvPr id="1029" name="Picture 5" descr="C:\Users\maniapapa\Desktop\italia\17155814_1332354316808351_6797658829301505326_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3657600"/>
            <a:ext cx="3886200" cy="3200400"/>
          </a:xfrm>
          <a:prstGeom prst="rect">
            <a:avLst/>
          </a:prstGeom>
          <a:noFill/>
        </p:spPr>
      </p:pic>
      <p:pic>
        <p:nvPicPr>
          <p:cNvPr id="1030" name="Picture 6" descr="C:\Users\maniapapa\Desktop\italia\17155734_1330568520320264_2217684937202112080_n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3657600"/>
            <a:ext cx="2819400" cy="32004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apapa\Desktop\italia\17155824_1332882873422162_3533349914134613595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maniapapa\Desktop\italia\17155937_1331986526845130_2885286568862380396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aniapapa\Desktop\italia\17155943_1332882980088818_907343695023937566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maniapapa\Desktop\italia\17156035_1333391986704584_2801227497884529310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ΤΟ ΕΚΠΑΙΔΕΥΤΙΚΟ ΜΑΣ ΤΑΞΙΔΙ ΕΦΤΑΣΕ ΣΤΟ ΤΕΛΟΣ ΤΟΥ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maniapapa\Desktop\italia\17098626_1333392020037914_3568125333780187659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FF0000"/>
                </a:solidFill>
              </a:rPr>
              <a:t>ΕΥΧΑΡΙΣΤΟΥΜΕ ΘΕΡΜΑ ΤΟΥΣ ΣΥΝΟΔΟΥΣ ΜΑΣ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4" name="1 - Τίτλος"/>
          <p:cNvSpPr>
            <a:spLocks noGrp="1"/>
          </p:cNvSpPr>
          <p:nvPr>
            <p:ph idx="1"/>
          </p:nvPr>
        </p:nvSpPr>
        <p:spPr>
          <a:xfrm>
            <a:off x="457200" y="6172200"/>
            <a:ext cx="8229600" cy="68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2400" b="1" dirty="0" smtClean="0">
                <a:solidFill>
                  <a:srgbClr val="FF0000"/>
                </a:solidFill>
              </a:rPr>
              <a:t>κα </a:t>
            </a:r>
            <a:r>
              <a:rPr lang="el-GR" sz="2400" b="1" dirty="0" smtClean="0">
                <a:solidFill>
                  <a:srgbClr val="FF0000"/>
                </a:solidFill>
              </a:rPr>
              <a:t>Γαλανοπούλου και κα Παπαπούλιου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5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6059</TotalTime>
  <Words>104</Words>
  <Application>Microsoft Office PowerPoint</Application>
  <PresentationFormat>Προβολή στην οθόνη (4:3)</PresentationFormat>
  <Paragraphs>21</Paragraphs>
  <Slides>76</Slides>
  <Notes>0</Notes>
  <HiddenSlides>0</HiddenSlides>
  <MMClips>8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76</vt:i4>
      </vt:variant>
    </vt:vector>
  </HeadingPairs>
  <TitlesOfParts>
    <vt:vector size="77" baseType="lpstr">
      <vt:lpstr>Θέμα του Office</vt:lpstr>
      <vt:lpstr>   ΙΕΚ ΗΛΙΟΥΠΟΛΗΣ  - ΤΕΧΝΙΚΟΣ ΜΑΓΕΙΡΙΚΗΣ ΤΕΧΝΗΣ (CHEF) TMHMA B1  </vt:lpstr>
      <vt:lpstr>ΠΡΩΤΟΣ ΣΤΑΘΜΟΣ: ΑΣΚΟΛΙ</vt:lpstr>
      <vt:lpstr>Διαφάνεια 3</vt:lpstr>
      <vt:lpstr>Διαφάνεια 4</vt:lpstr>
      <vt:lpstr>Διαφάνεια 5</vt:lpstr>
      <vt:lpstr>Διαφάνεια 6</vt:lpstr>
      <vt:lpstr>Διαφάνεια 7</vt:lpstr>
      <vt:lpstr>ΒΟΛΤΑ ΣΤΟ ΠΟΤΑΜΙ ΠΟΥ ΠΕΡΙΚΛΕΙΕΙ  ΤΟ ΑΣΚΟΛΙ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ΚΑΡΝΑΒΑΛΙ ΣΤΟ ΑΣΚΟΛΙ</vt:lpstr>
      <vt:lpstr>Διαφάνεια 19</vt:lpstr>
      <vt:lpstr>Διαφάνεια 20</vt:lpstr>
      <vt:lpstr>Διαφάνεια 21</vt:lpstr>
      <vt:lpstr>Διαφάνεια 22</vt:lpstr>
      <vt:lpstr>Διαφάνεια 23</vt:lpstr>
      <vt:lpstr>Διαφάνεια 24</vt:lpstr>
      <vt:lpstr>Διαφάνεια 25</vt:lpstr>
      <vt:lpstr>ΠΑΡΑΣΚΕΥΗ  ΓΕΜΙΣΤΩΝ  ΕΛΙΩΝ</vt:lpstr>
      <vt:lpstr>ΕΠΙΣΚΕΨΗ ΣΤΟ SAN BENEDETTO</vt:lpstr>
      <vt:lpstr>Διαφάνεια 28</vt:lpstr>
      <vt:lpstr>Διαφάνεια 29</vt:lpstr>
      <vt:lpstr>ΜΑΚΑΡΟΝΙΑ – ΡΑΒΙΟΛΙΑ ΠΑΡΑΣΚΕΥΗ ΚΑΙ ΨΗΣΙΜΟ ΑΠΟ ΤΟΝ ΒΙΝΤΖΕΤΣΟ</vt:lpstr>
      <vt:lpstr>Διαφάνεια 31</vt:lpstr>
      <vt:lpstr>Διαφάνεια 32</vt:lpstr>
      <vt:lpstr>Διαφάνεια 33</vt:lpstr>
      <vt:lpstr>Διαφάνεια 34</vt:lpstr>
      <vt:lpstr>Διαφάνεια 35</vt:lpstr>
      <vt:lpstr>Διαφάνεια 36</vt:lpstr>
      <vt:lpstr>ΠΑΡΑΣΚΕΥΗ ΠΙΤΣΑΣ ΑΠΟ ΤΟΝ ΛΟΡΕΝΤΖΟ</vt:lpstr>
      <vt:lpstr>Διαφάνεια 38</vt:lpstr>
      <vt:lpstr>Διαφάνεια 39</vt:lpstr>
      <vt:lpstr>Διαφάνεια 40</vt:lpstr>
      <vt:lpstr>Διαφάνεια 41</vt:lpstr>
      <vt:lpstr>Διαφάνεια 42</vt:lpstr>
      <vt:lpstr>ΕΠΙΣΚΕΨΗ ΣΤΗΝ OFFIDA</vt:lpstr>
      <vt:lpstr>Διαφάνεια 44</vt:lpstr>
      <vt:lpstr>Διαφάνεια 45</vt:lpstr>
      <vt:lpstr>Διαφάνεια 46</vt:lpstr>
      <vt:lpstr>Η ΕΚΚΛΗΣΙΑ ΠΟΥ ΕΜΕΙΝΕ  ΟΡΘΙΑ ΜΕΤΑ ΑΠΟ ΠΟΛΛΟΥΣ ΓΕΡΜΑΝΙΚΟΥΣ  ΒΟΡΒΑΔΙΣΜΟΥΣ ΣΤΗΝ OFFIDA</vt:lpstr>
      <vt:lpstr>Η ΟΜΑΔΑ ΕΝ ΩΡΑ ΦΑΓΗΤΟΥ</vt:lpstr>
      <vt:lpstr>ΔΕΥΤΕΡΟΣ ΣΤΑΘΜΟΣ ΡΩΜΗ</vt:lpstr>
      <vt:lpstr>ΣΕΜΙΝΑΡΙΟ ΜΟΡΙΑΚΗΣ ΚΟΥΖΙΝΑΣ ΣΤΗΝ ΡΩΜΗ</vt:lpstr>
      <vt:lpstr>Διαφάνεια 51</vt:lpstr>
      <vt:lpstr>Διαφάνεια 52</vt:lpstr>
      <vt:lpstr>Διαφάνεια 53</vt:lpstr>
      <vt:lpstr>Διαφάνεια 54</vt:lpstr>
      <vt:lpstr>Διαφάνεια 55</vt:lpstr>
      <vt:lpstr>ΒΟΛΤΑ ΣΤΑ ΑΞΙΟΘΕΑΤΑ ΤΗΣ ΡΩΜΗΣ ΚΑΙ ΤΟΥ ΒΑΤΙΚΑΝΟΥ</vt:lpstr>
      <vt:lpstr>Διαφάνεια 57</vt:lpstr>
      <vt:lpstr>Διαφάνεια 58</vt:lpstr>
      <vt:lpstr>Διαφάνεια 59</vt:lpstr>
      <vt:lpstr>Διαφάνεια 60</vt:lpstr>
      <vt:lpstr>Διαφάνεια 61</vt:lpstr>
      <vt:lpstr>Διαφάνεια 62</vt:lpstr>
      <vt:lpstr>Διαφάνεια 63</vt:lpstr>
      <vt:lpstr>Διαφάνεια 64</vt:lpstr>
      <vt:lpstr>Διαφάνεια 65</vt:lpstr>
      <vt:lpstr>Διαφάνεια 66</vt:lpstr>
      <vt:lpstr>Διαφάνεια 67</vt:lpstr>
      <vt:lpstr>Διαφάνεια 68</vt:lpstr>
      <vt:lpstr>Διαφάνεια 69</vt:lpstr>
      <vt:lpstr>Διαφάνεια 70</vt:lpstr>
      <vt:lpstr>Διαφάνεια 71</vt:lpstr>
      <vt:lpstr>Διαφάνεια 72</vt:lpstr>
      <vt:lpstr>Διαφάνεια 73</vt:lpstr>
      <vt:lpstr>Διαφάνεια 74</vt:lpstr>
      <vt:lpstr>ΤΟ ΕΚΠΑΙΔΕΥΤΙΚΟ ΜΑΣ ΤΑΞΙΔΙ ΕΦΤΑΣΕ ΣΤΟ ΤΕΛΟΣ ΤΟΥ</vt:lpstr>
      <vt:lpstr>ΕΥΧΑΡΙΣΤΟΥΜΕ ΘΕΡΜΑ ΤΟΥΣ ΣΥΝΟΔΟΥΣ ΜΑΣ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ΙΕΚ ΗΛΙΟΥΠΟΛΗΣ  - ΤΕΧΝΙΚΟΣ ΜΑΓΕΙΡΙΚΗΣ ΤΕΧΝΗΣ (CHEF) TMHMA B1</dc:title>
  <dc:creator>maniapapa</dc:creator>
  <cp:lastModifiedBy>IEK</cp:lastModifiedBy>
  <cp:revision>212</cp:revision>
  <dcterms:created xsi:type="dcterms:W3CDTF">2017-05-31T18:52:42Z</dcterms:created>
  <dcterms:modified xsi:type="dcterms:W3CDTF">2017-06-19T14:29:17Z</dcterms:modified>
</cp:coreProperties>
</file>